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4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4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9D6C1A1-15D2-4967-8DDD-E895034D588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4BB635A-7BDC-4952-80ED-7FF3246A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Infinite Campus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Download and Navigate Infinite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5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1480" y="325677"/>
            <a:ext cx="1615857" cy="212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369502" y="959806"/>
            <a:ext cx="798649" cy="2301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7344" y="751723"/>
            <a:ext cx="250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Planner to see your courses.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4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969" y="1071988"/>
            <a:ext cx="250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a class to see details about grades, assignments, etc.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369502" y="1533653"/>
            <a:ext cx="798649" cy="2301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344" y="751723"/>
            <a:ext cx="25052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you can see: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Teacher’s email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Room #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Class Time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Assignments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Grades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10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344" y="751723"/>
            <a:ext cx="2505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Scroll down to see more assignments and grades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3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56" y="0"/>
            <a:ext cx="3855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840" y="1002243"/>
            <a:ext cx="2505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contact your teacher? Click on the email hyperlink to send them a message.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768219" y="1590805"/>
            <a:ext cx="926926" cy="1377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45" y="0"/>
            <a:ext cx="3855697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656424" y="1728592"/>
            <a:ext cx="798649" cy="2301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84109" y="388306"/>
            <a:ext cx="1528175" cy="1878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679" y="1997839"/>
            <a:ext cx="2505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back to the menu button to see details on your attendance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3100193" y="2087309"/>
            <a:ext cx="798649" cy="2301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4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599" y="1421643"/>
            <a:ext cx="2505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a class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3333433" y="1494449"/>
            <a:ext cx="798649" cy="2301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52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2946" y="1396591"/>
            <a:ext cx="2505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attendance details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86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7891" y="5723773"/>
            <a:ext cx="3866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That is all for Infinite Campus 101 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91848" y="426941"/>
            <a:ext cx="7503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 you use Infinite Campus regularly, there are no surprises about your grades. You will </a:t>
            </a:r>
            <a:r>
              <a:rPr lang="en-US" i="1" dirty="0" smtClean="0"/>
              <a:t>always</a:t>
            </a:r>
            <a:r>
              <a:rPr lang="en-US" dirty="0" smtClean="0"/>
              <a:t> know how you are doing in your classes. </a:t>
            </a:r>
          </a:p>
          <a:p>
            <a:endParaRPr lang="en-US" dirty="0"/>
          </a:p>
          <a:p>
            <a:r>
              <a:rPr lang="en-US" dirty="0" smtClean="0"/>
              <a:t>		Don’t have it yet? Download it now. </a:t>
            </a:r>
          </a:p>
          <a:p>
            <a:endParaRPr lang="en-US" dirty="0"/>
          </a:p>
        </p:txBody>
      </p:sp>
      <p:pic>
        <p:nvPicPr>
          <p:cNvPr id="1026" name="Picture 2" descr="https://previews.123rf.com/images/lightwise/lightwise1607/lightwise160700036/59422669-Education-key-symbol-representing-learning-success-or-graduating-student-metaphor-as-a-tool-to-open--Stock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28" y="1602589"/>
            <a:ext cx="2843530" cy="284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.guhsd.net/_/rsrc/1471318198643/ongoing-projects/infinite-campus/InfiniteCamp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9" y="4521209"/>
            <a:ext cx="23812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5"/>
          <a:stretch/>
        </p:blipFill>
        <p:spPr>
          <a:xfrm>
            <a:off x="4118047" y="997059"/>
            <a:ext cx="3855697" cy="5829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812" y="2287391"/>
            <a:ext cx="3997235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 smtClean="0"/>
              <a:t>Go to the App Store</a:t>
            </a:r>
            <a:br>
              <a:rPr lang="en-US" sz="2200" dirty="0" smtClean="0"/>
            </a:br>
            <a:endParaRPr lang="en-US" sz="2200" dirty="0" smtClean="0"/>
          </a:p>
          <a:p>
            <a:pPr marL="342900" indent="-342900">
              <a:buAutoNum type="arabicPeriod"/>
            </a:pPr>
            <a:r>
              <a:rPr lang="en-US" sz="2200" dirty="0"/>
              <a:t>S</a:t>
            </a:r>
            <a:r>
              <a:rPr lang="en-US" sz="2200" dirty="0" smtClean="0"/>
              <a:t>earch for Infinite Campus</a:t>
            </a:r>
            <a:br>
              <a:rPr lang="en-US" sz="2200" dirty="0" smtClean="0"/>
            </a:br>
            <a:endParaRPr lang="en-US" sz="2200" dirty="0" smtClean="0"/>
          </a:p>
          <a:p>
            <a:pPr marL="342900" indent="-342900">
              <a:buAutoNum type="arabicPeriod"/>
            </a:pPr>
            <a:r>
              <a:rPr lang="en-US" sz="2200" dirty="0" smtClean="0"/>
              <a:t>Click “GET”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834" y="175363"/>
            <a:ext cx="117396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DOWNLOADING INFINITE CAMPUS ON YOUR SMART PHONE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 rot="8259995">
            <a:off x="8803360" y="2020442"/>
            <a:ext cx="538619" cy="34571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49" y="1842370"/>
            <a:ext cx="31718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1. Where it asks for District</a:t>
            </a:r>
            <a:r>
              <a:rPr lang="en-US" sz="1700" dirty="0"/>
              <a:t> </a:t>
            </a:r>
            <a:r>
              <a:rPr lang="en-US" sz="1700" dirty="0" smtClean="0"/>
              <a:t>Name, type in Richmond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137062" y="2386658"/>
            <a:ext cx="31718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2. Select Georgia for State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7" name="Right Arrow 6"/>
          <p:cNvSpPr/>
          <p:nvPr/>
        </p:nvSpPr>
        <p:spPr>
          <a:xfrm>
            <a:off x="3012511" y="1941533"/>
            <a:ext cx="1875888" cy="258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12511" y="2357229"/>
            <a:ext cx="1875888" cy="258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12511" y="2828474"/>
            <a:ext cx="1875888" cy="258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062" y="2744196"/>
            <a:ext cx="31718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3. Click “Search”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4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787" y="1104698"/>
            <a:ext cx="23298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Select Richmond County School System</a:t>
            </a:r>
            <a:endParaRPr lang="en-US" sz="2000" dirty="0"/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92263" y="1202498"/>
            <a:ext cx="1875888" cy="258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90" y="0"/>
            <a:ext cx="385569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1112" y="3466578"/>
            <a:ext cx="751562" cy="165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5552" y="2310865"/>
            <a:ext cx="1246629" cy="282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19288" y="2223556"/>
            <a:ext cx="184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jd101702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15552" y="1753644"/>
            <a:ext cx="1246629" cy="237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19288" y="1687975"/>
            <a:ext cx="183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300012345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6616" y="1068308"/>
            <a:ext cx="2967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Username: your 3000#</a:t>
            </a:r>
          </a:p>
          <a:p>
            <a:r>
              <a:rPr lang="en-US" dirty="0" smtClean="0"/>
              <a:t>(located on any report </a:t>
            </a:r>
          </a:p>
          <a:p>
            <a:r>
              <a:rPr lang="en-US" dirty="0" smtClean="0"/>
              <a:t>card, progress report etc.)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2398" y="2358118"/>
            <a:ext cx="321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Password: first initial, last initial, 6 digit birthdate</a:t>
            </a:r>
          </a:p>
          <a:p>
            <a:endParaRPr lang="en-US" dirty="0"/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Name: John Doe</a:t>
            </a:r>
          </a:p>
          <a:p>
            <a:r>
              <a:rPr lang="en-US" dirty="0" smtClean="0"/>
              <a:t>DOB: 10/17/2002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70781">
            <a:off x="3237177" y="1454355"/>
            <a:ext cx="1202498" cy="3507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812053">
            <a:off x="2447216" y="3059916"/>
            <a:ext cx="2093119" cy="3507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8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043" y="542215"/>
            <a:ext cx="40690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you will see once you </a:t>
            </a:r>
          </a:p>
          <a:p>
            <a:r>
              <a:rPr lang="en-US" dirty="0"/>
              <a:t>l</a:t>
            </a:r>
            <a:r>
              <a:rPr lang="en-US" dirty="0" smtClean="0"/>
              <a:t>og in.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Under notifications is where you can </a:t>
            </a:r>
          </a:p>
          <a:p>
            <a:r>
              <a:rPr lang="en-US" dirty="0" smtClean="0"/>
              <a:t>set it to make sure you get alerts </a:t>
            </a:r>
          </a:p>
          <a:p>
            <a:r>
              <a:rPr lang="en-US" dirty="0"/>
              <a:t>a</a:t>
            </a:r>
            <a:r>
              <a:rPr lang="en-US" dirty="0" smtClean="0"/>
              <a:t>bout assignments, grades, and </a:t>
            </a:r>
          </a:p>
          <a:p>
            <a:r>
              <a:rPr lang="en-US" dirty="0"/>
              <a:t>a</a:t>
            </a:r>
            <a:r>
              <a:rPr lang="en-US" dirty="0" smtClean="0"/>
              <a:t>ttendance.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240044" y="1728592"/>
            <a:ext cx="576197" cy="876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0690" y="2447174"/>
            <a:ext cx="360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the circles to turn on</a:t>
            </a:r>
          </a:p>
          <a:p>
            <a:r>
              <a:rPr lang="en-US" dirty="0"/>
              <a:t>y</a:t>
            </a:r>
            <a:r>
              <a:rPr lang="en-US" dirty="0" smtClean="0"/>
              <a:t>our notifications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0044" y="1778696"/>
            <a:ext cx="576197" cy="876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8023848" y="3314699"/>
            <a:ext cx="581533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8023847" y="4632019"/>
            <a:ext cx="581533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8030690" y="5364531"/>
            <a:ext cx="581533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646" y="5364531"/>
            <a:ext cx="3969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alter your settings to only receive notifications for grades under a certain percentage, or you can set it to receive notifications for all grades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005312" y="5954121"/>
            <a:ext cx="566687" cy="2981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06421" y="3567017"/>
            <a:ext cx="250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must click “Allow” to receive the notifications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234707" y="4028682"/>
            <a:ext cx="1871714" cy="1550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4707" y="1453019"/>
            <a:ext cx="588724" cy="1377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40"/>
          <a:stretch/>
        </p:blipFill>
        <p:spPr>
          <a:xfrm>
            <a:off x="4393619" y="1841326"/>
            <a:ext cx="3855697" cy="25553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8734" y="1314130"/>
            <a:ext cx="250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icon in the top left corner with 3 lines is your menu.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521905" y="2300091"/>
            <a:ext cx="1871714" cy="1550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65512" y="3269293"/>
            <a:ext cx="588724" cy="1377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4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565</TotalTime>
  <Words>294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Rockwell</vt:lpstr>
      <vt:lpstr>Rockwell Condensed</vt:lpstr>
      <vt:lpstr>Wingdings</vt:lpstr>
      <vt:lpstr>Wood Type</vt:lpstr>
      <vt:lpstr>Infinite Campus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Infinite Campus 101</dc:title>
  <dc:creator>Zymet, Jennifer</dc:creator>
  <cp:lastModifiedBy>Zymet, Jennifer</cp:lastModifiedBy>
  <cp:revision>18</cp:revision>
  <dcterms:created xsi:type="dcterms:W3CDTF">2017-10-13T12:28:03Z</dcterms:created>
  <dcterms:modified xsi:type="dcterms:W3CDTF">2017-10-16T15:21:08Z</dcterms:modified>
</cp:coreProperties>
</file>